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2" d="100"/>
          <a:sy n="42" d="100"/>
        </p:scale>
        <p:origin x="3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8387F-DD19-4DF8-885E-ADB3B39E0BA1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85546-8517-4B58-A227-32B83FE674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481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85546-8517-4B58-A227-32B83FE674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58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5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41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7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02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16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38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89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85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31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21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42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4FF0-2955-4D98-8411-2519F17A626B}" type="datetimeFigureOut">
              <a:rPr lang="ru-RU" smtClean="0"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91F69-9523-48BE-8367-3D0CF9318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41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21596" t="16249" r="24466" b="9063"/>
          <a:stretch/>
        </p:blipFill>
        <p:spPr>
          <a:xfrm>
            <a:off x="1463040" y="0"/>
            <a:ext cx="8983980" cy="699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79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Широкоэкранный</PresentationFormat>
  <Paragraphs>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2019-12-11T04:51:15Z</dcterms:created>
  <dcterms:modified xsi:type="dcterms:W3CDTF">2019-12-11T04:51:59Z</dcterms:modified>
</cp:coreProperties>
</file>